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2" r:id="rId12"/>
    <p:sldId id="266" r:id="rId13"/>
    <p:sldId id="267" r:id="rId14"/>
    <p:sldId id="268" r:id="rId15"/>
    <p:sldId id="269" r:id="rId16"/>
    <p:sldId id="273" r:id="rId17"/>
    <p:sldId id="270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863038-D238-43B2-A690-3273CEC11D44}" type="datetimeFigureOut">
              <a:rPr lang="en-US" smtClean="0"/>
              <a:pPr/>
              <a:t>8/9/2016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7E46D-7099-495A-B1D3-DEC89902E5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863038-D238-43B2-A690-3273CEC11D44}" type="datetimeFigureOut">
              <a:rPr lang="en-US" smtClean="0"/>
              <a:pPr/>
              <a:t>8/9/2016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7E46D-7099-495A-B1D3-DEC89902E5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863038-D238-43B2-A690-3273CEC11D44}" type="datetimeFigureOut">
              <a:rPr lang="en-US" smtClean="0"/>
              <a:pPr/>
              <a:t>8/9/2016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7E46D-7099-495A-B1D3-DEC89902E5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863038-D238-43B2-A690-3273CEC11D44}" type="datetimeFigureOut">
              <a:rPr lang="en-US" smtClean="0"/>
              <a:pPr/>
              <a:t>8/9/2016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7E46D-7099-495A-B1D3-DEC89902E5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863038-D238-43B2-A690-3273CEC11D44}" type="datetimeFigureOut">
              <a:rPr lang="en-US" smtClean="0"/>
              <a:pPr/>
              <a:t>8/9/2016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7E46D-7099-495A-B1D3-DEC89902E5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863038-D238-43B2-A690-3273CEC11D44}" type="datetimeFigureOut">
              <a:rPr lang="en-US" smtClean="0"/>
              <a:pPr/>
              <a:t>8/9/2016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7E46D-7099-495A-B1D3-DEC89902E5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863038-D238-43B2-A690-3273CEC11D44}" type="datetimeFigureOut">
              <a:rPr lang="en-US" smtClean="0"/>
              <a:pPr/>
              <a:t>8/9/2016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7E46D-7099-495A-B1D3-DEC89902E5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863038-D238-43B2-A690-3273CEC11D44}" type="datetimeFigureOut">
              <a:rPr lang="en-US" smtClean="0"/>
              <a:pPr/>
              <a:t>8/9/2016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7E46D-7099-495A-B1D3-DEC89902E5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863038-D238-43B2-A690-3273CEC11D44}" type="datetimeFigureOut">
              <a:rPr lang="en-US" smtClean="0"/>
              <a:pPr/>
              <a:t>8/9/2016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7E46D-7099-495A-B1D3-DEC89902E5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863038-D238-43B2-A690-3273CEC11D44}" type="datetimeFigureOut">
              <a:rPr lang="en-US" smtClean="0"/>
              <a:pPr/>
              <a:t>8/9/2016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7E46D-7099-495A-B1D3-DEC89902E5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F863038-D238-43B2-A690-3273CEC11D44}" type="datetimeFigureOut">
              <a:rPr lang="en-US" smtClean="0"/>
              <a:pPr/>
              <a:t>8/9/2016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6C27E46D-7099-495A-B1D3-DEC89902E5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F863038-D238-43B2-A690-3273CEC11D44}" type="datetimeFigureOut">
              <a:rPr lang="en-US" smtClean="0"/>
              <a:pPr/>
              <a:t>8/9/2016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C27E46D-7099-495A-B1D3-DEC89902E57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King of Kings:</a:t>
            </a:r>
            <a:br>
              <a:rPr lang="en-US" dirty="0" smtClean="0"/>
            </a:br>
            <a:r>
              <a:rPr lang="en-US" dirty="0" smtClean="0"/>
              <a:t>The Nineteenth Dynasty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Nefertari</a:t>
            </a:r>
            <a:r>
              <a:rPr lang="en-US" dirty="0" smtClean="0"/>
              <a:t>: The Great Queen 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3810000" cy="5607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204807"/>
            <a:ext cx="3352800" cy="5653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Nefertari</a:t>
            </a:r>
            <a:r>
              <a:rPr lang="en-US" dirty="0" smtClean="0"/>
              <a:t> the Queen</a:t>
            </a:r>
            <a:endParaRPr lang="en-US" dirty="0"/>
          </a:p>
        </p:txBody>
      </p:sp>
      <p:pic>
        <p:nvPicPr>
          <p:cNvPr id="2050" name="Picture 2" descr="http://image.slidesharecdn.com/nef-130421074519-phpapp02/95/queen-nefertariqueen-of-egypt-1-638.jpg?cb=13665303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392345"/>
            <a:ext cx="5314950" cy="531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33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Ramesses</a:t>
            </a:r>
            <a:r>
              <a:rPr lang="en-US" dirty="0" smtClean="0"/>
              <a:t> and </a:t>
            </a:r>
            <a:r>
              <a:rPr lang="en-US" dirty="0" err="1" smtClean="0"/>
              <a:t>Nefertari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Ramesses</a:t>
            </a:r>
            <a:r>
              <a:rPr lang="en-US" dirty="0" smtClean="0"/>
              <a:t> saw to it that his favorite queen was honored virtually everywhere he was</a:t>
            </a:r>
          </a:p>
          <a:p>
            <a:endParaRPr lang="en-US" dirty="0" smtClean="0"/>
          </a:p>
          <a:p>
            <a:r>
              <a:rPr lang="en-US" dirty="0" err="1" smtClean="0"/>
              <a:t>Nefertari</a:t>
            </a:r>
            <a:r>
              <a:rPr lang="en-US" dirty="0" smtClean="0"/>
              <a:t> has the largest and most lavish tomb in the Valley of the Queens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smtClean="0"/>
              <a:t>The Battle of </a:t>
            </a:r>
            <a:r>
              <a:rPr lang="en-US" u="sng" dirty="0" err="1" smtClean="0"/>
              <a:t>Kadesh</a:t>
            </a:r>
            <a:r>
              <a:rPr lang="en-US" u="sng" dirty="0" smtClean="0"/>
              <a:t>, 1274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err="1" smtClean="0"/>
              <a:t>Ramesses</a:t>
            </a:r>
            <a:r>
              <a:rPr lang="en-US" u="sng" dirty="0" smtClean="0"/>
              <a:t> goes to war with the Hittite Empire for control of Syria, to expand the Egyptian Empire</a:t>
            </a:r>
          </a:p>
          <a:p>
            <a:endParaRPr lang="en-US" dirty="0" smtClean="0"/>
          </a:p>
          <a:p>
            <a:r>
              <a:rPr lang="en-US" dirty="0" err="1" smtClean="0"/>
              <a:t>Kadesh</a:t>
            </a:r>
            <a:r>
              <a:rPr lang="en-US" dirty="0" smtClean="0"/>
              <a:t> is the largest chariot battle in history, close to 6000 war chariots fight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897"/>
            <a:ext cx="9144000" cy="6876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Battle of </a:t>
            </a:r>
            <a:r>
              <a:rPr lang="en-US" dirty="0" err="1" smtClean="0"/>
              <a:t>Kadesh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military draw between Egypt and the Hittites</a:t>
            </a:r>
          </a:p>
          <a:p>
            <a:endParaRPr lang="en-US" dirty="0" smtClean="0"/>
          </a:p>
          <a:p>
            <a:r>
              <a:rPr lang="en-US" u="sng" dirty="0" smtClean="0"/>
              <a:t>As a result of the battle, Egypt and the Hittite Empire sign the first international peace treaty and alliance in world history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Kings of Eternity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By the way… </a:t>
            </a:r>
            <a:r>
              <a:rPr lang="en-US" dirty="0" err="1" smtClean="0"/>
              <a:t>Seti</a:t>
            </a:r>
            <a:r>
              <a:rPr lang="en-US" dirty="0" smtClean="0"/>
              <a:t> I and </a:t>
            </a:r>
            <a:r>
              <a:rPr lang="en-US" dirty="0" smtClean="0"/>
              <a:t>Ramesses </a:t>
            </a:r>
            <a:r>
              <a:rPr lang="en-US" dirty="0" smtClean="0"/>
              <a:t>the Great are still around…</a:t>
            </a:r>
          </a:p>
          <a:p>
            <a:endParaRPr lang="en-US" dirty="0" smtClean="0"/>
          </a:p>
          <a:p>
            <a:r>
              <a:rPr lang="en-US" dirty="0" smtClean="0"/>
              <a:t>…3400 years after they died…</a:t>
            </a:r>
          </a:p>
          <a:p>
            <a:endParaRPr lang="en-US" dirty="0"/>
          </a:p>
          <a:p>
            <a:r>
              <a:rPr lang="en-US" dirty="0" smtClean="0"/>
              <a:t>…and they’re looking…somewhat…well…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52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Pharaohs Today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95399"/>
            <a:ext cx="4038600" cy="5564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188156"/>
            <a:ext cx="3733800" cy="5669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Summarize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your interactive notebook, at the bottom of your notes page, write a short paragraph about today’s lesson. Write about:</a:t>
            </a:r>
          </a:p>
          <a:p>
            <a:pPr lvl="1"/>
            <a:r>
              <a:rPr lang="en-US" dirty="0"/>
              <a:t>What the main idea of the lesson was</a:t>
            </a:r>
          </a:p>
          <a:p>
            <a:pPr lvl="1"/>
            <a:r>
              <a:rPr lang="en-US" dirty="0"/>
              <a:t>AND what you learned today.</a:t>
            </a:r>
          </a:p>
          <a:p>
            <a:endParaRPr lang="en-US" dirty="0"/>
          </a:p>
          <a:p>
            <a:r>
              <a:rPr lang="en-US" dirty="0"/>
              <a:t>Your summary should be able to explain today’s lesson to someone who was not in class today.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37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Nineteenth Dynasty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Along with the Third, Fourth, and Eighteenth Dynasties, the Nineteenth is one of the most famous in the 3000 year history of Ancient Egypt.</a:t>
            </a:r>
          </a:p>
          <a:p>
            <a:endParaRPr lang="en-US" dirty="0" smtClean="0"/>
          </a:p>
          <a:p>
            <a:r>
              <a:rPr lang="en-US" dirty="0" smtClean="0"/>
              <a:t>This fame is due to two men, a father and a son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Seti</a:t>
            </a:r>
            <a:r>
              <a:rPr lang="en-US" dirty="0" smtClean="0"/>
              <a:t> I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73819"/>
            <a:ext cx="3133192" cy="565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9999" y="1202896"/>
            <a:ext cx="5130745" cy="5350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Seti</a:t>
            </a:r>
            <a:r>
              <a:rPr lang="en-US" dirty="0" smtClean="0"/>
              <a:t> I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KV17, </a:t>
            </a:r>
            <a:r>
              <a:rPr lang="en-US" dirty="0" err="1" smtClean="0"/>
              <a:t>Seti’s</a:t>
            </a:r>
            <a:r>
              <a:rPr lang="en-US" dirty="0" smtClean="0"/>
              <a:t> tomb, is the largest ever found in the Valley of the Kings</a:t>
            </a:r>
          </a:p>
          <a:p>
            <a:pPr lvl="1"/>
            <a:r>
              <a:rPr lang="en-US" dirty="0" smtClean="0"/>
              <a:t>Richly decorated</a:t>
            </a:r>
          </a:p>
          <a:p>
            <a:pPr lvl="1"/>
            <a:r>
              <a:rPr lang="en-US" dirty="0" smtClean="0"/>
              <a:t>Booby-trapped with false rooms, dead ends, and pits</a:t>
            </a:r>
          </a:p>
          <a:p>
            <a:endParaRPr lang="en-US" dirty="0" smtClean="0"/>
          </a:p>
          <a:p>
            <a:r>
              <a:rPr lang="en-US" dirty="0" smtClean="0"/>
              <a:t>When discovered, archaeologists were shocked to discover it kept going and going…</a:t>
            </a:r>
          </a:p>
          <a:p>
            <a:pPr lvl="1"/>
            <a:r>
              <a:rPr lang="en-US" dirty="0" smtClean="0"/>
              <a:t>…For a full 328 feet…</a:t>
            </a:r>
          </a:p>
          <a:p>
            <a:pPr lvl="1"/>
            <a:r>
              <a:rPr lang="en-US" dirty="0" smtClean="0"/>
              <a:t>In 2008 they discovered more! </a:t>
            </a:r>
          </a:p>
          <a:p>
            <a:pPr lvl="1"/>
            <a:r>
              <a:rPr lang="en-US" dirty="0" smtClean="0"/>
              <a:t>The tomb is at least 446 feet!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Most Famous Pharaoh Ever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Despite </a:t>
            </a:r>
            <a:r>
              <a:rPr lang="en-US" dirty="0" err="1" smtClean="0"/>
              <a:t>Seti’s</a:t>
            </a:r>
            <a:r>
              <a:rPr lang="en-US" dirty="0" smtClean="0"/>
              <a:t> fame…one pharaoh towers above all the rest…</a:t>
            </a:r>
          </a:p>
          <a:p>
            <a:endParaRPr lang="en-US" dirty="0" smtClean="0"/>
          </a:p>
          <a:p>
            <a:r>
              <a:rPr lang="en-US" dirty="0" err="1" smtClean="0"/>
              <a:t>Seti’s</a:t>
            </a:r>
            <a:r>
              <a:rPr lang="en-US" dirty="0" smtClean="0"/>
              <a:t> son…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Ramesses</a:t>
            </a:r>
            <a:r>
              <a:rPr lang="en-US" dirty="0" smtClean="0"/>
              <a:t> the Great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192682"/>
            <a:ext cx="4210050" cy="561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err="1" smtClean="0"/>
              <a:t>Ramesses</a:t>
            </a:r>
            <a:r>
              <a:rPr lang="en-US" u="sng" dirty="0" smtClean="0"/>
              <a:t> II, The Great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u="sng" dirty="0" smtClean="0"/>
              <a:t>Longest reigning pharaoh in history: 67 years</a:t>
            </a:r>
          </a:p>
          <a:p>
            <a:pPr lvl="1"/>
            <a:r>
              <a:rPr lang="en-US" dirty="0" smtClean="0"/>
              <a:t>Married 7 wives…and plenty more on the side</a:t>
            </a:r>
          </a:p>
          <a:p>
            <a:pPr lvl="1"/>
            <a:r>
              <a:rPr lang="en-US" dirty="0" smtClean="0"/>
              <a:t>Estimated to have had 100 children</a:t>
            </a:r>
          </a:p>
          <a:p>
            <a:endParaRPr lang="en-US" dirty="0" smtClean="0"/>
          </a:p>
          <a:p>
            <a:r>
              <a:rPr lang="en-US" dirty="0" smtClean="0"/>
              <a:t>Monstrous ego and megalomaniac</a:t>
            </a:r>
          </a:p>
          <a:p>
            <a:pPr lvl="1"/>
            <a:r>
              <a:rPr lang="en-US" u="sng" dirty="0" smtClean="0"/>
              <a:t>Built cities and monuments ALL OVER dedicated to himself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“My name is </a:t>
            </a:r>
            <a:r>
              <a:rPr lang="en-US" dirty="0" err="1" smtClean="0"/>
              <a:t>Ozymandias</a:t>
            </a:r>
            <a:r>
              <a:rPr lang="en-US" dirty="0" smtClean="0"/>
              <a:t>, king of kings:</a:t>
            </a:r>
            <a:br>
              <a:rPr lang="en-US" dirty="0" smtClean="0"/>
            </a:br>
            <a:r>
              <a:rPr lang="en-US" dirty="0" smtClean="0"/>
              <a:t>Look on my works, ye Mighty, and despair!” –</a:t>
            </a:r>
            <a:r>
              <a:rPr lang="en-US" dirty="0" err="1" smtClean="0"/>
              <a:t>Ramesses</a:t>
            </a:r>
            <a:r>
              <a:rPr lang="en-US" dirty="0" smtClean="0"/>
              <a:t> the Great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Temple of Abu Simbel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09566"/>
            <a:ext cx="8610600" cy="574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</a:t>
            </a:r>
            <a:r>
              <a:rPr lang="en-US" dirty="0" err="1" smtClean="0"/>
              <a:t>Ramesseum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43000"/>
            <a:ext cx="8534400" cy="566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2584</TotalTime>
  <Words>395</Words>
  <Application>Microsoft Office PowerPoint</Application>
  <PresentationFormat>On-screen Show (4:3)</PresentationFormat>
  <Paragraphs>58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Consolas</vt:lpstr>
      <vt:lpstr>Corbel</vt:lpstr>
      <vt:lpstr>Wingdings</vt:lpstr>
      <vt:lpstr>Wingdings 2</vt:lpstr>
      <vt:lpstr>Wingdings 3</vt:lpstr>
      <vt:lpstr>Metro</vt:lpstr>
      <vt:lpstr>King of Kings: The Nineteenth Dynasty</vt:lpstr>
      <vt:lpstr>The Nineteenth Dynasty</vt:lpstr>
      <vt:lpstr>Seti I</vt:lpstr>
      <vt:lpstr>Seti I</vt:lpstr>
      <vt:lpstr>The Most Famous Pharaoh Ever</vt:lpstr>
      <vt:lpstr>Ramesses the Great</vt:lpstr>
      <vt:lpstr>Ramesses II, The Great</vt:lpstr>
      <vt:lpstr>The Temple of Abu Simbel</vt:lpstr>
      <vt:lpstr>The Ramesseum</vt:lpstr>
      <vt:lpstr>Nefertari: The Great Queen </vt:lpstr>
      <vt:lpstr>Nefertari the Queen</vt:lpstr>
      <vt:lpstr>Ramesses and Nefertari</vt:lpstr>
      <vt:lpstr>The Battle of Kadesh, 1274</vt:lpstr>
      <vt:lpstr>PowerPoint Presentation</vt:lpstr>
      <vt:lpstr>The Battle of Kadesh</vt:lpstr>
      <vt:lpstr>Kings of Eternity</vt:lpstr>
      <vt:lpstr>The Pharaohs Today</vt:lpstr>
      <vt:lpstr>Summarize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King of Kings: The Nineteenth Dynasty</dc:title>
  <dc:creator>Lawrence Ashley Staten</dc:creator>
  <cp:lastModifiedBy>Lawrence Staten</cp:lastModifiedBy>
  <cp:revision>12</cp:revision>
  <dcterms:created xsi:type="dcterms:W3CDTF">2011-08-04T00:12:28Z</dcterms:created>
  <dcterms:modified xsi:type="dcterms:W3CDTF">2016-08-10T03:19:41Z</dcterms:modified>
</cp:coreProperties>
</file>